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312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78F1-FCA9-1E4A-A291-0C58FBF8E770}" type="datetimeFigureOut">
              <a:rPr lang="en-US" smtClean="0"/>
              <a:t>21/6/17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5B89-A134-0844-B6A9-AD778C0BA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9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78F1-FCA9-1E4A-A291-0C58FBF8E770}" type="datetimeFigureOut">
              <a:rPr lang="en-US" smtClean="0"/>
              <a:t>21/6/17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5B89-A134-0844-B6A9-AD778C0BA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5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78F1-FCA9-1E4A-A291-0C58FBF8E770}" type="datetimeFigureOut">
              <a:rPr lang="en-US" smtClean="0"/>
              <a:t>21/6/17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5B89-A134-0844-B6A9-AD778C0BA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7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78F1-FCA9-1E4A-A291-0C58FBF8E770}" type="datetimeFigureOut">
              <a:rPr lang="en-US" smtClean="0"/>
              <a:t>21/6/17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5B89-A134-0844-B6A9-AD778C0BA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3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78F1-FCA9-1E4A-A291-0C58FBF8E770}" type="datetimeFigureOut">
              <a:rPr lang="en-US" smtClean="0"/>
              <a:t>21/6/17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5B89-A134-0844-B6A9-AD778C0BA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2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78F1-FCA9-1E4A-A291-0C58FBF8E770}" type="datetimeFigureOut">
              <a:rPr lang="en-US" smtClean="0"/>
              <a:t>21/6/17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5B89-A134-0844-B6A9-AD778C0BA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0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78F1-FCA9-1E4A-A291-0C58FBF8E770}" type="datetimeFigureOut">
              <a:rPr lang="en-US" smtClean="0"/>
              <a:t>21/6/17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5B89-A134-0844-B6A9-AD778C0BA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4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78F1-FCA9-1E4A-A291-0C58FBF8E770}" type="datetimeFigureOut">
              <a:rPr lang="en-US" smtClean="0"/>
              <a:t>21/6/17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5B89-A134-0844-B6A9-AD778C0BA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78F1-FCA9-1E4A-A291-0C58FBF8E770}" type="datetimeFigureOut">
              <a:rPr lang="en-US" smtClean="0"/>
              <a:t>21/6/17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5B89-A134-0844-B6A9-AD778C0BA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78F1-FCA9-1E4A-A291-0C58FBF8E770}" type="datetimeFigureOut">
              <a:rPr lang="en-US" smtClean="0"/>
              <a:t>21/6/17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5B89-A134-0844-B6A9-AD778C0BA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0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578F1-FCA9-1E4A-A291-0C58FBF8E770}" type="datetimeFigureOut">
              <a:rPr lang="en-US" smtClean="0"/>
              <a:t>21/6/17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5B89-A134-0844-B6A9-AD778C0BA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1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578F1-FCA9-1E4A-A291-0C58FBF8E770}" type="datetimeFigureOut">
              <a:rPr lang="en-US" smtClean="0"/>
              <a:t>21/6/17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75B89-A134-0844-B6A9-AD778C0BA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4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406 UNAD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77"/>
          <a:stretch/>
        </p:blipFill>
        <p:spPr>
          <a:xfrm>
            <a:off x="-1925558" y="-192438"/>
            <a:ext cx="10086797" cy="1520259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0" y="0"/>
            <a:ext cx="1143000" cy="684288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8021923" y="0"/>
            <a:ext cx="1143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007 Sashimi Moriawa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8882415">
            <a:off x="282553" y="833987"/>
            <a:ext cx="4073507" cy="73377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/>
              <a:t>CHEF’S CHOICE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82066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Chia</dc:creator>
  <cp:lastModifiedBy>William Chia</cp:lastModifiedBy>
  <cp:revision>13</cp:revision>
  <dcterms:created xsi:type="dcterms:W3CDTF">2017-06-05T05:43:19Z</dcterms:created>
  <dcterms:modified xsi:type="dcterms:W3CDTF">2017-06-21T09:15:08Z</dcterms:modified>
</cp:coreProperties>
</file>